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8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47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57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25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72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35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609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55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88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2599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692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18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13FD5-7DE4-4908-BFE3-2B7F892FF083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1302D-877F-414C-8634-997335084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032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36719C68-4762-4FDA-95F2-202BE9DA87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14923"/>
              </p:ext>
            </p:extLst>
          </p:nvPr>
        </p:nvGraphicFramePr>
        <p:xfrm>
          <a:off x="1500764" y="1547813"/>
          <a:ext cx="4558145" cy="486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621">
                  <a:extLst>
                    <a:ext uri="{9D8B030D-6E8A-4147-A177-3AD203B41FA5}">
                      <a16:colId xmlns:a16="http://schemas.microsoft.com/office/drawing/2014/main" val="2085343582"/>
                    </a:ext>
                  </a:extLst>
                </a:gridCol>
                <a:gridCol w="2733524">
                  <a:extLst>
                    <a:ext uri="{9D8B030D-6E8A-4147-A177-3AD203B41FA5}">
                      <a16:colId xmlns:a16="http://schemas.microsoft.com/office/drawing/2014/main" val="2655699214"/>
                    </a:ext>
                  </a:extLst>
                </a:gridCol>
              </a:tblGrid>
              <a:tr h="97241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0255873"/>
                  </a:ext>
                </a:extLst>
              </a:tr>
              <a:tr h="64918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je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376323"/>
                  </a:ext>
                </a:extLst>
              </a:tr>
              <a:tr h="64918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tu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414267"/>
                  </a:ext>
                </a:extLst>
              </a:tr>
              <a:tr h="64918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282435"/>
                  </a:ext>
                </a:extLst>
              </a:tr>
              <a:tr h="64918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nous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522727"/>
                  </a:ext>
                </a:extLst>
              </a:tr>
              <a:tr h="64918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vous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512034"/>
                  </a:ext>
                </a:extLst>
              </a:tr>
              <a:tr h="649184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304661"/>
                  </a:ext>
                </a:extLst>
              </a:tr>
            </a:tbl>
          </a:graphicData>
        </a:graphic>
      </p:graphicFrame>
      <p:pic>
        <p:nvPicPr>
          <p:cNvPr id="6" name="Image 5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216F0FAD-F114-4DF7-8DCB-D397A9E080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8" t="21913" r="12431" b="16968"/>
          <a:stretch/>
        </p:blipFill>
        <p:spPr>
          <a:xfrm>
            <a:off x="2068918" y="1643929"/>
            <a:ext cx="712382" cy="811785"/>
          </a:xfrm>
          <a:prstGeom prst="rect">
            <a:avLst/>
          </a:prstGeom>
        </p:spPr>
      </p:pic>
      <p:pic>
        <p:nvPicPr>
          <p:cNvPr id="8" name="Image 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69018772-B078-4CA6-9EB9-1958DB8CAE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6" t="24496" r="11046" b="17947"/>
          <a:stretch/>
        </p:blipFill>
        <p:spPr>
          <a:xfrm>
            <a:off x="4422184" y="1643929"/>
            <a:ext cx="712383" cy="760660"/>
          </a:xfrm>
          <a:prstGeom prst="rect">
            <a:avLst/>
          </a:prstGeom>
        </p:spPr>
      </p:pic>
      <p:graphicFrame>
        <p:nvGraphicFramePr>
          <p:cNvPr id="9" name="Tableau 9">
            <a:extLst>
              <a:ext uri="{FF2B5EF4-FFF2-40B4-BE49-F238E27FC236}">
                <a16:creationId xmlns:a16="http://schemas.microsoft.com/office/drawing/2014/main" id="{6FBAC1AC-2DF5-44EE-90C0-A68F13613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065837"/>
              </p:ext>
            </p:extLst>
          </p:nvPr>
        </p:nvGraphicFramePr>
        <p:xfrm>
          <a:off x="1078995" y="7278811"/>
          <a:ext cx="5401684" cy="1546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0842">
                  <a:extLst>
                    <a:ext uri="{9D8B030D-6E8A-4147-A177-3AD203B41FA5}">
                      <a16:colId xmlns:a16="http://schemas.microsoft.com/office/drawing/2014/main" val="4219706187"/>
                    </a:ext>
                  </a:extLst>
                </a:gridCol>
                <a:gridCol w="2700842">
                  <a:extLst>
                    <a:ext uri="{9D8B030D-6E8A-4147-A177-3AD203B41FA5}">
                      <a16:colId xmlns:a16="http://schemas.microsoft.com/office/drawing/2014/main" val="451021519"/>
                    </a:ext>
                  </a:extLst>
                </a:gridCol>
              </a:tblGrid>
              <a:tr h="515656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chant</a:t>
                      </a:r>
                      <a:r>
                        <a:rPr lang="fr-FR" sz="2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ai</a:t>
                      </a:r>
                      <a:r>
                        <a:rPr lang="fr-FR" sz="2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pos</a:t>
                      </a:r>
                      <a:r>
                        <a:rPr lang="fr-FR" sz="2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fr-FR" sz="2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ez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716312"/>
                  </a:ext>
                </a:extLst>
              </a:tr>
              <a:tr h="515656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touss</a:t>
                      </a:r>
                      <a:r>
                        <a:rPr lang="fr-FR" sz="2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ai</a:t>
                      </a:r>
                      <a:r>
                        <a:rPr lang="fr-FR" sz="2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parl</a:t>
                      </a:r>
                      <a:r>
                        <a:rPr lang="fr-FR" sz="2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ai</a:t>
                      </a:r>
                      <a:r>
                        <a:rPr lang="fr-FR" sz="2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288126"/>
                  </a:ext>
                </a:extLst>
              </a:tr>
              <a:tr h="515656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dans</a:t>
                      </a:r>
                      <a:r>
                        <a:rPr lang="fr-FR" sz="2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fr-FR" sz="2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appel</a:t>
                      </a:r>
                      <a:r>
                        <a:rPr lang="fr-FR" sz="2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ai</a:t>
                      </a:r>
                      <a:r>
                        <a:rPr lang="fr-FR" sz="20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Lexie Readable" pitchFamily="2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761818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46EA28E5-6158-47D0-A3FE-8AD6BAC37C79}"/>
              </a:ext>
            </a:extLst>
          </p:cNvPr>
          <p:cNvSpPr txBox="1"/>
          <p:nvPr/>
        </p:nvSpPr>
        <p:spPr>
          <a:xfrm>
            <a:off x="330200" y="658192"/>
            <a:ext cx="695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Découpe</a:t>
            </a:r>
            <a:r>
              <a:rPr lang="fr-FR" dirty="0"/>
              <a:t> les verbes et </a:t>
            </a:r>
            <a:r>
              <a:rPr lang="fr-FR" b="1" dirty="0"/>
              <a:t>colle</a:t>
            </a:r>
            <a:r>
              <a:rPr lang="fr-FR" dirty="0"/>
              <a:t>-les dans la bonne case du tableau :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8CB83BC-F06F-FD81-8148-6E5EE6878378}"/>
              </a:ext>
            </a:extLst>
          </p:cNvPr>
          <p:cNvSpPr txBox="1"/>
          <p:nvPr/>
        </p:nvSpPr>
        <p:spPr>
          <a:xfrm>
            <a:off x="330200" y="114300"/>
            <a:ext cx="6150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>
                <a:solidFill>
                  <a:srgbClr val="00B050"/>
                </a:solidFill>
              </a:rPr>
              <a:t>CE1 : C8 Je sais conjuguer à l’imparfait les verbes en -er</a:t>
            </a:r>
          </a:p>
        </p:txBody>
      </p:sp>
    </p:spTree>
    <p:extLst>
      <p:ext uri="{BB962C8B-B14F-4D97-AF65-F5344CB8AC3E}">
        <p14:creationId xmlns:p14="http://schemas.microsoft.com/office/powerpoint/2010/main" val="35850284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37</Words>
  <Application>Microsoft Office PowerPoint</Application>
  <PresentationFormat>Personnalisé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4</cp:revision>
  <dcterms:created xsi:type="dcterms:W3CDTF">2021-03-14T09:35:55Z</dcterms:created>
  <dcterms:modified xsi:type="dcterms:W3CDTF">2022-07-20T21:51:36Z</dcterms:modified>
</cp:coreProperties>
</file>